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507" r:id="rId3"/>
    <p:sldId id="509" r:id="rId4"/>
    <p:sldId id="510" r:id="rId5"/>
    <p:sldId id="512" r:id="rId6"/>
    <p:sldId id="511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520" r:id="rId15"/>
    <p:sldId id="521" r:id="rId16"/>
    <p:sldId id="385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9D0166-4441-4C9E-BD74-2B3CC12D2FE2}" v="3" dt="2025-12-11T12:19:13.1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Microsoft Office PowerPoint</Application>
  <PresentationFormat>Widescreen</PresentationFormat>
  <Paragraphs>358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2025-12-22T09:59:43Z</dcterms:modified>
</cp:coreProperties>
</file>